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2" r:id="rId4"/>
    <p:sldId id="259" r:id="rId5"/>
    <p:sldId id="261" r:id="rId6"/>
    <p:sldId id="263" r:id="rId7"/>
    <p:sldId id="264" r:id="rId8"/>
    <p:sldId id="265" r:id="rId9"/>
    <p:sldId id="266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CCC11-A179-422A-B077-95AC3AF93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88371-425B-5209-6C66-EE69C35B8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855ED-AD37-430E-8AEC-08EBDE4E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3E158-1710-8053-6A06-E031E777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0E39-7D42-EB49-2A0F-B740450A7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652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BC06-1914-821C-99CB-2E8087541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AF56D-6A25-5A78-250D-D902995E6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68A56-C68A-EEEC-1E5A-A0DA79657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567AB-7A7F-3F46-A003-6F4426D99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E246D-D461-5460-2D1E-668ED978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755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BD4B7B-2BD8-9F20-BC86-C90B9DEE8A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DC986A-F86B-AD95-0403-C492A4EA4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DFBE8-3705-FF84-38FD-0BF40FCD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35DE8-6E23-207A-8845-BA2431AF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5CCD0-B6D1-ED32-C085-0B7196CC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373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E67F-1561-F0A2-940D-187496E4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037AE-6B57-6A4A-7896-F0E948101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33D7-7BA0-3089-9208-14683CAF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F9080-0A37-7D84-E517-7B4CC4E37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1B298-FDB0-700E-030E-4D494C5C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90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A09CA-A6DF-E72C-FB2F-A8851CE71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93FE6-676A-875A-D899-352EB1E45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EB767-F057-3501-F79B-C0B44930D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A6FFC-064C-96A6-FC8C-1289258D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DD6F1-C61C-CBC7-1678-33679944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846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8AD46-4B46-2537-2CAD-67091871C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14935-D31C-F5D5-4215-E1BCE4CF7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72F46-6E05-EF87-A05D-1B7888FA3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206E5-3F4B-E1CD-62B0-D24B8D68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28C41-D341-B915-45DA-7DFED53F8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2665F-227B-B78A-233C-0367A1B1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6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59FC-5CA1-BFFF-9DDD-831761F67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AC239-13F8-9816-C596-EF07B7CF1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96403-5F67-9E5D-B5CE-9B83CDCA5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9FEEF8-1311-23FF-EE24-4F105368C3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C6A89-53DC-82FF-BF14-D9B3B96BE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69C0EE-7A19-3308-32F6-9F2186E30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8A93B2-90EA-F480-52D7-269DEC99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2318ED-8E77-F747-0BDA-FDCFE6C28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313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E0E37-3D3F-A372-21FE-097ED0E7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3549F-21DD-DF1C-F08F-3F26D70C6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DF963-DFC4-4AC8-0275-47FC82C57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E1BE94-9727-24EE-5D9F-67E7528E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45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226EFE-0F95-DA53-5C3C-5D08149E1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8FA6A5-0F66-EF15-0759-85B065844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9C4CC-C68C-C2C8-E052-0B0D86674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4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108-469B-CE80-0782-927A0977C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838D8-546F-2A9A-2C10-2591ED0BC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D0778-4B51-E362-FC63-189E57734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3DED3-2460-BD55-CF7D-2623B9741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76EEE-48A9-8022-E525-9982B1118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CD089-FB5B-FE3D-4EE4-96A65DE4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136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E57D3-6A41-316C-BCDB-15B4D84DD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2FC8BB-E132-474A-47C8-1D56D64B4D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A6D47-F40C-DBED-C3A2-0C75266D1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7996C-D49A-C0FF-C196-CD68B38D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B1E99-E4A4-CADA-CF57-35D21DAA7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EB873-B3C1-6316-DDB6-48F26D5F7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888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C76640-18F9-1C2C-A321-3E7EC508F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1114C-9889-A5DD-D1C8-63A4A2ACA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45AE0-5EA0-B9AC-CAB3-C2ECC9449F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195B7-9D62-95EE-5503-EE774BC78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C251D-372A-D959-1AFA-3A31EA1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778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56E0-7B92-44ED-84F6-079643D75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9600" b="1" dirty="0"/>
              <a:t>THG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413FB-5897-2767-BA9B-F6060AE20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90607"/>
          </a:xfrm>
        </p:spPr>
        <p:txBody>
          <a:bodyPr>
            <a:normAutofit lnSpcReduction="10000"/>
          </a:bodyPr>
          <a:lstStyle/>
          <a:p>
            <a:r>
              <a:rPr lang="en-GB" sz="3200" b="1" i="1" dirty="0">
                <a:solidFill>
                  <a:srgbClr val="002060"/>
                </a:solidFill>
              </a:rPr>
              <a:t>Project update: follow-up</a:t>
            </a:r>
          </a:p>
          <a:p>
            <a:r>
              <a:rPr lang="en-GB" sz="2800" dirty="0"/>
              <a:t>Week 4</a:t>
            </a:r>
          </a:p>
          <a:p>
            <a:endParaRPr lang="en-GB" sz="2800" dirty="0"/>
          </a:p>
          <a:p>
            <a:endParaRPr lang="en-GB" sz="2800" dirty="0"/>
          </a:p>
          <a:p>
            <a:pPr algn="r"/>
            <a:r>
              <a:rPr lang="en-GB" sz="1800" dirty="0"/>
              <a:t>11/08/2023 </a:t>
            </a:r>
          </a:p>
          <a:p>
            <a:pPr algn="r"/>
            <a:r>
              <a:rPr lang="en-GB" sz="1800" dirty="0"/>
              <a:t>David Amorim</a:t>
            </a:r>
          </a:p>
        </p:txBody>
      </p:sp>
    </p:spTree>
    <p:extLst>
      <p:ext uri="{BB962C8B-B14F-4D97-AF65-F5344CB8AC3E}">
        <p14:creationId xmlns:p14="http://schemas.microsoft.com/office/powerpoint/2010/main" val="379001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6922F-76DF-583A-477C-60490F0D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List items for discussion with Chris (Luna)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6AC7B-5F7C-F75F-674A-2F6B1AB86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GB" dirty="0"/>
              <a:t>Lacking documentation for </a:t>
            </a:r>
            <a:r>
              <a:rPr lang="en-GB" sz="2400" i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Nonlinear.jl</a:t>
            </a:r>
            <a:r>
              <a:rPr lang="en-GB" sz="2400" dirty="0"/>
              <a:t> </a:t>
            </a:r>
            <a:r>
              <a:rPr lang="en-GB" dirty="0"/>
              <a:t>response functions</a:t>
            </a:r>
          </a:p>
          <a:p>
            <a:pPr marL="0" indent="0">
              <a:buNone/>
            </a:pP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in particular: how do </a:t>
            </a:r>
            <a:r>
              <a:rPr lang="en-GB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KerrField</a:t>
            </a:r>
            <a:r>
              <a:rPr lang="en-GB" dirty="0"/>
              <a:t>, </a:t>
            </a:r>
            <a:r>
              <a:rPr lang="en-GB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PlasmaCumtrapz</a:t>
            </a:r>
            <a:r>
              <a:rPr lang="en-GB" dirty="0"/>
              <a:t>, etc. relate to specific terms in the UPPE?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 marL="514350" indent="-514350">
              <a:buFont typeface="+mj-lt"/>
              <a:buAutoNum type="arabicPeriod" startAt="2"/>
            </a:pPr>
            <a:r>
              <a:rPr lang="en-GB" dirty="0"/>
              <a:t>Extracting temporal/spectral phase information </a:t>
            </a:r>
          </a:p>
        </p:txBody>
      </p:sp>
    </p:spTree>
    <p:extLst>
      <p:ext uri="{BB962C8B-B14F-4D97-AF65-F5344CB8AC3E}">
        <p14:creationId xmlns:p14="http://schemas.microsoft.com/office/powerpoint/2010/main" val="692330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graph&#10;&#10;Description automatically generated">
            <a:extLst>
              <a:ext uri="{FF2B5EF4-FFF2-40B4-BE49-F238E27FC236}">
                <a16:creationId xmlns:a16="http://schemas.microsoft.com/office/drawing/2014/main" id="{915D3AEC-23EC-C034-7EDD-B7D84117B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670" y="831120"/>
            <a:ext cx="8035839" cy="602688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7B5568-A57D-6E77-7D86-AE9BE5E0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Comparison of spectra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D5E23-93B2-6FBE-B933-4F3D26B7063E}"/>
              </a:ext>
            </a:extLst>
          </p:cNvPr>
          <p:cNvSpPr txBox="1"/>
          <p:nvPr/>
        </p:nvSpPr>
        <p:spPr>
          <a:xfrm>
            <a:off x="838200" y="1501715"/>
            <a:ext cx="39857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IR spectrum calculated from FROG largely agrees with IR spectrum measured by spectrometer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shape of the spectra also agree with the simulated IR spectrum (grey)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However, the measured spectra are centred around 730nm, not 800nm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Set the central wavelength to 730nm in the simulations?</a:t>
            </a:r>
          </a:p>
        </p:txBody>
      </p:sp>
    </p:spTree>
    <p:extLst>
      <p:ext uri="{BB962C8B-B14F-4D97-AF65-F5344CB8AC3E}">
        <p14:creationId xmlns:p14="http://schemas.microsoft.com/office/powerpoint/2010/main" val="1389398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images of a graph&#10;&#10;Description automatically generated with medium confidence">
            <a:extLst>
              <a:ext uri="{FF2B5EF4-FFF2-40B4-BE49-F238E27FC236}">
                <a16:creationId xmlns:a16="http://schemas.microsoft.com/office/drawing/2014/main" id="{8895F115-4398-F684-8670-592E32A4B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266" y="1139825"/>
            <a:ext cx="3953133" cy="5353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150B81-ED43-1CCB-8B12-8C8658FB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8748-6A57-A2AF-8B3B-5C8CE4549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901825"/>
            <a:ext cx="4862804" cy="4591050"/>
          </a:xfrm>
        </p:spPr>
        <p:txBody>
          <a:bodyPr>
            <a:normAutofit/>
          </a:bodyPr>
          <a:lstStyle/>
          <a:p>
            <a:r>
              <a:rPr lang="en-GB" sz="2400" dirty="0"/>
              <a:t>In </a:t>
            </a:r>
            <a:r>
              <a:rPr lang="en-GB" sz="2400" i="1" dirty="0"/>
              <a:t>Reiter</a:t>
            </a:r>
            <a:r>
              <a:rPr lang="en-GB" sz="2400" dirty="0"/>
              <a:t>: spatiotemporal evolution of UV and IR beams; comparison with and without ionisation</a:t>
            </a:r>
          </a:p>
          <a:p>
            <a:endParaRPr lang="en-GB" sz="2400" dirty="0"/>
          </a:p>
          <a:p>
            <a:r>
              <a:rPr lang="en-GB" sz="2400" dirty="0"/>
              <a:t>In the following: simulated a similar comparison (150mW Argon at 1.0 bar) 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8AE0C-481D-99C2-82EF-9D05A31CC271}"/>
              </a:ext>
            </a:extLst>
          </p:cNvPr>
          <p:cNvSpPr txBox="1"/>
          <p:nvPr/>
        </p:nvSpPr>
        <p:spPr>
          <a:xfrm>
            <a:off x="10788016" y="1942818"/>
            <a:ext cx="46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4B23A-F0E8-F079-DE0D-601C1ED192AA}"/>
              </a:ext>
            </a:extLst>
          </p:cNvPr>
          <p:cNvSpPr txBox="1"/>
          <p:nvPr/>
        </p:nvSpPr>
        <p:spPr>
          <a:xfrm>
            <a:off x="10788016" y="363168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81A599-F63A-B8FA-E336-80AF36FED190}"/>
              </a:ext>
            </a:extLst>
          </p:cNvPr>
          <p:cNvSpPr txBox="1"/>
          <p:nvPr/>
        </p:nvSpPr>
        <p:spPr>
          <a:xfrm>
            <a:off x="10788016" y="5398925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C2BDB9-1B6E-B254-A020-A0E20C9BD6ED}"/>
              </a:ext>
            </a:extLst>
          </p:cNvPr>
          <p:cNvSpPr txBox="1"/>
          <p:nvPr/>
        </p:nvSpPr>
        <p:spPr>
          <a:xfrm>
            <a:off x="8014996" y="6400799"/>
            <a:ext cx="126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Reiter</a:t>
            </a:r>
            <a:r>
              <a:rPr lang="en-GB" b="1" dirty="0"/>
              <a:t> 2010</a:t>
            </a:r>
          </a:p>
        </p:txBody>
      </p:sp>
    </p:spTree>
    <p:extLst>
      <p:ext uri="{BB962C8B-B14F-4D97-AF65-F5344CB8AC3E}">
        <p14:creationId xmlns:p14="http://schemas.microsoft.com/office/powerpoint/2010/main" val="2182429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3168C7B0-A41F-ED46-53D1-7CC69D7C4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24" y="1483858"/>
            <a:ext cx="6437389" cy="4828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12B864-D35C-C463-46A1-A89FABAA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</a:p>
        </p:txBody>
      </p:sp>
      <p:pic>
        <p:nvPicPr>
          <p:cNvPr id="5" name="Picture 4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35C1E901-3854-F6BF-7F96-A8F3D3A1B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8" y="1483858"/>
            <a:ext cx="6437389" cy="4828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5263AB-7BFA-15D8-7667-D300A9C3A3AA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D7E0-5165-EC80-863F-DC31A3CFF143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</p:spTree>
    <p:extLst>
      <p:ext uri="{BB962C8B-B14F-4D97-AF65-F5344CB8AC3E}">
        <p14:creationId xmlns:p14="http://schemas.microsoft.com/office/powerpoint/2010/main" val="902504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B75831A2-D27C-65D9-3B2B-112BBFDDD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31" y="1515246"/>
            <a:ext cx="6077944" cy="4558459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34E50C-3D76-0D16-2712-31D29280A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9206F-6FE0-6930-AC93-0CB1CDB7A55B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7BE23-7F73-7E1E-153F-98C209E79BE2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  <p:pic>
        <p:nvPicPr>
          <p:cNvPr id="10" name="Picture 9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999634DE-C9A5-49FD-F1C7-3FC1DCC69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75" y="1317647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4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AA0C1-3272-071C-1CEB-86F55A2A6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pic>
        <p:nvPicPr>
          <p:cNvPr id="7" name="Content Placeholder 6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A4EAE147-619E-14B2-76EC-86741D226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21" y="1411246"/>
            <a:ext cx="6168421" cy="462631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E40746-190E-8F00-478D-E19803296306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2CCA4-C340-1026-F2FA-07C55933B0C9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  <p:pic>
        <p:nvPicPr>
          <p:cNvPr id="9" name="Picture 8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752543CE-007D-75A4-C62C-99D0E78FE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482" y="1261398"/>
            <a:ext cx="6568018" cy="492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30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red line graph on a white background&#10;&#10;Description automatically generated">
            <a:extLst>
              <a:ext uri="{FF2B5EF4-FFF2-40B4-BE49-F238E27FC236}">
                <a16:creationId xmlns:a16="http://schemas.microsoft.com/office/drawing/2014/main" id="{018FA1AC-8A57-600A-F4CF-0BA7319DA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090" y="1365016"/>
            <a:ext cx="6437389" cy="482804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9599EB0-741B-AF66-5A03-6E14D8345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pic>
        <p:nvPicPr>
          <p:cNvPr id="8" name="Picture 7" descr="A red line graph on a white background&#10;&#10;Description automatically generated">
            <a:extLst>
              <a:ext uri="{FF2B5EF4-FFF2-40B4-BE49-F238E27FC236}">
                <a16:creationId xmlns:a16="http://schemas.microsoft.com/office/drawing/2014/main" id="{69068831-8762-1913-0203-0AE48729F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16"/>
            <a:ext cx="6437389" cy="48280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0DD066-9860-859E-B8F6-27C8546E8218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CEB52-009E-A3C5-8F34-28351F7B71B0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</p:spTree>
    <p:extLst>
      <p:ext uri="{BB962C8B-B14F-4D97-AF65-F5344CB8AC3E}">
        <p14:creationId xmlns:p14="http://schemas.microsoft.com/office/powerpoint/2010/main" val="355336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1838-5AC6-00AA-A822-81DA4DF4B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pic>
        <p:nvPicPr>
          <p:cNvPr id="5" name="Content Placeholder 4" descr="A graph of a waveform&#10;&#10;Description automatically generated">
            <a:extLst>
              <a:ext uri="{FF2B5EF4-FFF2-40B4-BE49-F238E27FC236}">
                <a16:creationId xmlns:a16="http://schemas.microsoft.com/office/drawing/2014/main" id="{E30854B3-D37C-7378-F8D1-12D4F12BB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2816"/>
            <a:ext cx="5625543" cy="42478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C6240-2093-7EC3-CC1D-7352E0CAAFDB}"/>
              </a:ext>
            </a:extLst>
          </p:cNvPr>
          <p:cNvSpPr txBox="1"/>
          <p:nvPr/>
        </p:nvSpPr>
        <p:spPr>
          <a:xfrm>
            <a:off x="1045030" y="2332653"/>
            <a:ext cx="44507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Simulations show very clear trailing-edge self-steepening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Turning off ionisation mostly suppresses this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Unlike in Reiter, however, the UV pulse also shows trailing-edge self-steepening and its duration is decreased by turning off ionisation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EF142-459D-D519-0E20-FEBD68C0B436}"/>
              </a:ext>
            </a:extLst>
          </p:cNvPr>
          <p:cNvSpPr txBox="1"/>
          <p:nvPr/>
        </p:nvSpPr>
        <p:spPr>
          <a:xfrm>
            <a:off x="8574833" y="6298163"/>
            <a:ext cx="126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Reiter</a:t>
            </a:r>
            <a:r>
              <a:rPr lang="en-GB" b="1" dirty="0"/>
              <a:t> 2010</a:t>
            </a:r>
          </a:p>
        </p:txBody>
      </p:sp>
    </p:spTree>
    <p:extLst>
      <p:ext uri="{BB962C8B-B14F-4D97-AF65-F5344CB8AC3E}">
        <p14:creationId xmlns:p14="http://schemas.microsoft.com/office/powerpoint/2010/main" val="858592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CC59A-AF0C-A6D5-20A6-40D814DA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Testing the COMSOL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C6FD1-C1A6-C621-A646-1AFE56BC8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023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248</Words>
  <Application>Microsoft Office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Cascadia Code</vt:lpstr>
      <vt:lpstr>Wingdings</vt:lpstr>
      <vt:lpstr>Office Theme</vt:lpstr>
      <vt:lpstr>THG Simulations</vt:lpstr>
      <vt:lpstr>Comparison of spectra</vt:lpstr>
      <vt:lpstr>Reproducing plots from Reiter et al. 2010 </vt:lpstr>
      <vt:lpstr>Reproducing plots from Reiter et al. 2010 </vt:lpstr>
      <vt:lpstr>Reproducing plots from Reiter et al. 2010 </vt:lpstr>
      <vt:lpstr>Reproducing plots from Reiter et al. 2010 </vt:lpstr>
      <vt:lpstr>Reproducing plots from Reiter et al. 2010 </vt:lpstr>
      <vt:lpstr>Reproducing plots from Reiter et al. 2010 </vt:lpstr>
      <vt:lpstr>Testing the COMSOL simulations</vt:lpstr>
      <vt:lpstr>List items for discussion with Chris (Luna)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Amorim (student)</dc:creator>
  <cp:lastModifiedBy>David Amorim (student)</cp:lastModifiedBy>
  <cp:revision>3</cp:revision>
  <dcterms:created xsi:type="dcterms:W3CDTF">2023-08-09T18:43:37Z</dcterms:created>
  <dcterms:modified xsi:type="dcterms:W3CDTF">2023-08-10T07:52:19Z</dcterms:modified>
</cp:coreProperties>
</file>